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7" r:id="rId8"/>
    <p:sldId id="268" r:id="rId9"/>
    <p:sldId id="269" r:id="rId10"/>
    <p:sldId id="270" r:id="rId11"/>
    <p:sldId id="271" r:id="rId12"/>
    <p:sldId id="264" r:id="rId13"/>
    <p:sldId id="265" r:id="rId14"/>
    <p:sldId id="266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93EF3-46B5-7156-B430-437BE1FCB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86962E-103E-6154-3596-5B015F0D87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DF9B4-0A82-0576-5AAC-38CB7B73B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15787-122C-2EFA-6149-7E13F82B2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41A3BE-4744-F47B-93A2-96B30B267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74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7C49A-A4F6-FB7F-75DC-24AA66032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DE703-5FC6-44C6-72FD-BCE256281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23C30-1B22-E482-A33E-7ECADD5A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F42D4-53FA-CC37-E7BE-D37ACDFA6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25036-5C66-F349-3A89-5FAA23F9F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305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C7B096-50BB-FBC9-F09D-B579362F4F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AC0063-E6F8-5310-4ED0-E426A746C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01BE2-0C29-50E2-52F1-16F52F04B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BF276-2C26-E96E-F695-50507794C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16569-81C2-48AE-C2F0-7AF94FBEE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77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8955B-BE3B-B007-B4E5-B15502375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FD48D-86B7-202E-A645-1C9CFDC9E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71755-1095-0E8D-C75D-8A062DF0F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E51CD-7DF6-5164-919D-AC3CC43DB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0FAD5-8C35-4030-3EEB-F5FB3F373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372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4A77-81CE-3D2D-AC84-8CFF7A345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D9F4D-5D3B-EB39-574A-FC41C83A1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F21177-10A8-769E-F1EC-0F9399A81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32290-E669-127A-1BAF-33F73863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C66C70-78E1-F165-CEB0-E17CDE8A4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42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7B037-B1AF-4E62-4ED1-B3F1CF183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A4733-547F-323B-7B54-8D95FB8E0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74B84D-D142-E7BD-E172-7C10891C9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F8F637-46D2-BCE6-9AA1-F88628486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78B085-1FA6-5D0D-09C4-074A1D1C6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9E4915-6B89-2B33-2A1A-CBE3BBA5A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94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7D3C5-62FE-5D7B-D412-CEE7DF6F8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5519F-6C6B-5B09-BA07-AB2F7B39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53F995-7C7B-0654-2B1C-65D1C4469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3DE829-6EBD-D2AA-DFF7-CD08BACF97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05D1FD-3B4B-30DE-C104-E03EBB203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7DD0CD-D2ED-7A98-D3B5-25CBC8F7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A26946-4EE5-111B-25AA-C21AA2025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11417D-CA3A-B43D-C1FC-2ABDE8369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6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0CE10-4E75-B8EC-EB72-72BC8540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EE8EAF-58A8-F272-C819-0940C63C8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B08531-2C8B-E0D0-F933-1EC239E8C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6C2D9B-99A0-8E1B-3549-1C3CEC949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697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F72399-EA4C-C3FA-122C-4DC2B46B2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2805D8-4F61-573F-3F80-9122F48E6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256E13-8EBE-A9AB-DC8C-C48F1CC05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999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075CB-1E6F-5A49-6CBD-805402524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5AA35-EC4D-6CE7-1D74-533410E47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F34BF-6897-879C-81BB-272F4329C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15546A-C567-947D-4DF6-F9F620E83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1363A9-A8C5-00B8-59BB-541FA9FA4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52488-A821-5952-397C-80F286FC5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227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2622F-277C-67D5-69BA-55AEFB8D3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704F27-24F0-5A5B-16A3-A0C7AD005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982FC-152C-4B73-7197-7473252479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0186D3-569B-A3C4-E038-3CE402967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092A0-3801-B191-979F-CDFE44882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3581D-DE57-E2E5-B0FA-6C8C0F31F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12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1CA7B4-50A0-ADF1-AB55-AD40EB44D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626006-BAE5-605D-0F41-B44998B43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B7A96-C3DD-C74E-62F9-70306C1F0E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3FCD7-5C77-FEC2-A7B2-8BA7E1516B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38E67-6B20-CDC5-8E1F-B0C9BF6D7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892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29447-C167-8D3C-0F9B-706D002CF5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B1D8CC-CC45-03B2-1636-16808EC1C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50EFA1-06D7-A920-2FE4-5570C0AC97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48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55BA93-AA74-C2D1-6C64-D3F4F3BB9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254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D76B98-0A9F-C645-141A-0BDEA9444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604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7DB798-C034-5FAA-36BE-91A6C673D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942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67008C-3C4C-AE47-5C65-DA36C5ACA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703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31B925-628A-54E9-A6A1-524F61F19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440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31B925-628A-54E9-A6A1-524F61F19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9D7508-5069-D343-4175-94482DBD3F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450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31B925-628A-54E9-A6A1-524F61F19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D804F6-CFD5-1D91-DCB3-89387288CA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590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F13B26-9506-B5C2-8E6C-6151CBC66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217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1C3869-5645-EFB1-4C40-159E69EDA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940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6D19EA-0413-64B1-011C-959847699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04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7A8E5B-B791-096F-187D-4F896F177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79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2C96AC-1036-CC45-7961-6C7359C77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3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B554C1-FE68-4E61-701C-69DFE18AF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165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AB23D5-0922-5317-0823-35DC420C9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800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2987FC-A9DD-2AC6-C749-47E20ED42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166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ESSAM</dc:creator>
  <cp:lastModifiedBy>OMAR ESSAM</cp:lastModifiedBy>
  <cp:revision>1</cp:revision>
  <dcterms:created xsi:type="dcterms:W3CDTF">2022-07-24T17:37:41Z</dcterms:created>
  <dcterms:modified xsi:type="dcterms:W3CDTF">2022-07-24T17:40:32Z</dcterms:modified>
</cp:coreProperties>
</file>

<file path=docProps/thumbnail.jpeg>
</file>